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Inter" panose="02020500000000000000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Noto Sans T Chinese Bold" panose="02020500000000000000" charset="-120"/>
      <p:regular r:id="rId23"/>
    </p:embeddedFont>
    <p:embeddedFont>
      <p:font typeface="TAN Twinkle" panose="02020500000000000000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028700" y="2057400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1124833"/>
            <a:ext cx="4658719" cy="740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98"/>
              </a:lnSpc>
            </a:pPr>
            <a:r>
              <a:rPr lang="en-US" sz="4355">
                <a:solidFill>
                  <a:srgbClr val="000000"/>
                </a:solidFill>
                <a:ea typeface="TAN Twinkle"/>
              </a:rPr>
              <a:t>專題初期報告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8660242"/>
            <a:ext cx="64141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  <a:ea typeface="Inter"/>
              </a:rPr>
              <a:t>報告人:方辰豪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901904" y="3884407"/>
            <a:ext cx="448419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000000"/>
                </a:solidFill>
                <a:latin typeface="Noto Sans T Chinese Bold"/>
              </a:rPr>
              <a:t>Trading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5875960" y="257613"/>
            <a:ext cx="7246593" cy="9771773"/>
            <a:chOff x="0" y="0"/>
            <a:chExt cx="9662124" cy="13029031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t="22" b="22"/>
            <a:stretch>
              <a:fillRect/>
            </a:stretch>
          </p:blipFill>
          <p:spPr>
            <a:xfrm>
              <a:off x="0" y="0"/>
              <a:ext cx="9662124" cy="13029031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79073" y="2403194"/>
            <a:ext cx="3385354" cy="1045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505"/>
              </a:lnSpc>
              <a:spcBef>
                <a:spcPct val="0"/>
              </a:spcBef>
            </a:pPr>
            <a:r>
              <a:rPr lang="en-US" sz="6075">
                <a:solidFill>
                  <a:srgbClr val="000000"/>
                </a:solidFill>
                <a:latin typeface="Noto Sans T Chinese Bold"/>
                <a:ea typeface="Noto Sans T Chinese Bold"/>
              </a:rPr>
              <a:t>登入/註冊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5838416" y="257613"/>
            <a:ext cx="7321681" cy="9771773"/>
            <a:chOff x="0" y="0"/>
            <a:chExt cx="9762241" cy="13029031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t="535" b="535"/>
            <a:stretch>
              <a:fillRect/>
            </a:stretch>
          </p:blipFill>
          <p:spPr>
            <a:xfrm>
              <a:off x="0" y="0"/>
              <a:ext cx="9762241" cy="13029031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5838416" y="257613"/>
            <a:ext cx="8737630" cy="9771773"/>
            <a:chOff x="0" y="0"/>
            <a:chExt cx="11650173" cy="13029031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445" r="445"/>
            <a:stretch>
              <a:fillRect/>
            </a:stretch>
          </p:blipFill>
          <p:spPr>
            <a:xfrm>
              <a:off x="0" y="0"/>
              <a:ext cx="11650173" cy="13029031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79073" y="2403194"/>
            <a:ext cx="3385354" cy="1045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505"/>
              </a:lnSpc>
              <a:spcBef>
                <a:spcPct val="0"/>
              </a:spcBef>
            </a:pPr>
            <a:r>
              <a:rPr lang="en-US" sz="6075">
                <a:solidFill>
                  <a:srgbClr val="000000"/>
                </a:solidFill>
                <a:latin typeface="Noto Sans T Chinese Bold"/>
                <a:ea typeface="Noto Sans T Chinese Bold"/>
              </a:rPr>
              <a:t>會員/管理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5108988" y="257613"/>
            <a:ext cx="8780538" cy="9771773"/>
            <a:chOff x="0" y="0"/>
            <a:chExt cx="11707383" cy="13029031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01" r="201"/>
            <a:stretch>
              <a:fillRect/>
            </a:stretch>
          </p:blipFill>
          <p:spPr>
            <a:xfrm>
              <a:off x="0" y="0"/>
              <a:ext cx="11707383" cy="13029031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066793" y="4372747"/>
            <a:ext cx="2344695" cy="234469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727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339274" y="4372747"/>
            <a:ext cx="2344695" cy="23446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BEBEBE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607893" y="4372747"/>
            <a:ext cx="2344695" cy="2344695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CE000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876513" y="4372747"/>
            <a:ext cx="2344695" cy="2344695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D6237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070654" y="5346657"/>
            <a:ext cx="2344695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FDFDFD"/>
                </a:solidFill>
                <a:latin typeface="Inter"/>
              </a:rPr>
              <a:t>#272727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339274" y="5346657"/>
            <a:ext cx="2344695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FFFFFF"/>
                </a:solidFill>
                <a:latin typeface="Inter"/>
              </a:rPr>
              <a:t>#BEBEBE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607893" y="5346657"/>
            <a:ext cx="2344695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FFFFFF"/>
                </a:solidFill>
                <a:latin typeface="Inter"/>
              </a:rPr>
              <a:t>#CE0000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876513" y="5346657"/>
            <a:ext cx="2344695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FFFFFF"/>
                </a:solidFill>
                <a:latin typeface="Inter"/>
              </a:rPr>
              <a:t>#AD6237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1710154"/>
            <a:ext cx="4675832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ea typeface="TAN Twinkle"/>
              </a:rPr>
              <a:t>使用色彩</a:t>
            </a:r>
          </a:p>
        </p:txBody>
      </p:sp>
      <p:sp>
        <p:nvSpPr>
          <p:cNvPr id="19" name="AutoShape 19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14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8700" y="8660242"/>
            <a:ext cx="367026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COLOR PALETTE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710154"/>
            <a:ext cx="4675832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ea typeface="TAN Twinkle"/>
              </a:rPr>
              <a:t>使用技術</a:t>
            </a:r>
          </a:p>
        </p:txBody>
      </p:sp>
      <p:sp>
        <p:nvSpPr>
          <p:cNvPr id="3" name="AutoShape 3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70547" y="2554026"/>
            <a:ext cx="1174132" cy="786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71"/>
              </a:lnSpc>
              <a:spcBef>
                <a:spcPct val="0"/>
              </a:spcBef>
            </a:pPr>
            <a:r>
              <a:rPr lang="en-US" sz="4622" dirty="0" err="1">
                <a:solidFill>
                  <a:srgbClr val="000000"/>
                </a:solidFill>
                <a:ea typeface="Noto Sans T Chinese Bold"/>
              </a:rPr>
              <a:t>前端</a:t>
            </a:r>
            <a:endParaRPr lang="en-US" sz="4622" dirty="0">
              <a:solidFill>
                <a:srgbClr val="000000"/>
              </a:solidFill>
              <a:ea typeface="Noto Sans T Chinese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458200" y="2554027"/>
            <a:ext cx="1174132" cy="786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71"/>
              </a:lnSpc>
              <a:spcBef>
                <a:spcPct val="0"/>
              </a:spcBef>
            </a:pPr>
            <a:r>
              <a:rPr lang="en-US" sz="4622" dirty="0" err="1">
                <a:solidFill>
                  <a:srgbClr val="000000"/>
                </a:solidFill>
                <a:ea typeface="Noto Sans T Chinese Bold"/>
              </a:rPr>
              <a:t>後端</a:t>
            </a:r>
            <a:endParaRPr lang="en-US" sz="4622" dirty="0">
              <a:solidFill>
                <a:srgbClr val="000000"/>
              </a:solidFill>
              <a:ea typeface="Noto Sans T Chinese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691262" y="2554026"/>
            <a:ext cx="2348190" cy="786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71"/>
              </a:lnSpc>
              <a:spcBef>
                <a:spcPct val="0"/>
              </a:spcBef>
            </a:pPr>
            <a:r>
              <a:rPr lang="en-US" sz="4622" dirty="0" err="1">
                <a:solidFill>
                  <a:srgbClr val="000000"/>
                </a:solidFill>
                <a:ea typeface="Noto Sans T Chinese Bold"/>
              </a:rPr>
              <a:t>影像視覺</a:t>
            </a:r>
            <a:endParaRPr lang="en-US" sz="4622" dirty="0">
              <a:solidFill>
                <a:srgbClr val="000000"/>
              </a:solidFill>
              <a:ea typeface="Noto Sans T Chinese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606663" y="4053413"/>
            <a:ext cx="330190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 dirty="0" err="1">
                <a:solidFill>
                  <a:srgbClr val="000000"/>
                </a:solidFill>
                <a:latin typeface="Noto Sans T Chinese Bold"/>
              </a:rPr>
              <a:t>Vue</a:t>
            </a:r>
            <a:endParaRPr lang="en-US" sz="5199" dirty="0">
              <a:solidFill>
                <a:srgbClr val="000000"/>
              </a:solidFill>
              <a:latin typeface="Noto Sans T Chinese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606663" y="5048250"/>
            <a:ext cx="330190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Noto Sans T Chinese Bold"/>
              </a:rPr>
              <a:t>HTML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06663" y="6040120"/>
            <a:ext cx="330190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Noto Sans T Chinese Bold"/>
              </a:rPr>
              <a:t>CSS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93050" y="4053413"/>
            <a:ext cx="330190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Noto Sans T Chinese Bold"/>
              </a:rPr>
              <a:t>Node.js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493050" y="5048250"/>
            <a:ext cx="330190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Noto Sans T Chinese Bold"/>
              </a:rPr>
              <a:t>MongoDB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081588" y="4053413"/>
            <a:ext cx="356753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Noto Sans T Chinese Bold"/>
              </a:rPr>
              <a:t>Photoshop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081588" y="5048250"/>
            <a:ext cx="356753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Noto Sans T Chinese Bold"/>
              </a:rPr>
              <a:t>AI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16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660242"/>
            <a:ext cx="367026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THANKS!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722423" y="3549717"/>
            <a:ext cx="5057003" cy="3549013"/>
            <a:chOff x="0" y="0"/>
            <a:chExt cx="6742670" cy="4732017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l="2532" r="2532"/>
            <a:stretch>
              <a:fillRect/>
            </a:stretch>
          </p:blipFill>
          <p:spPr>
            <a:xfrm>
              <a:off x="0" y="0"/>
              <a:ext cx="6742670" cy="4732017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571750" y="2273159"/>
            <a:ext cx="9506980" cy="1276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>
                <a:solidFill>
                  <a:srgbClr val="000000"/>
                </a:solidFill>
                <a:latin typeface="TAN Twinkle"/>
              </a:rPr>
              <a:t>Thanks!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37973" y="2057400"/>
            <a:ext cx="3821327" cy="5467865"/>
            <a:chOff x="0" y="0"/>
            <a:chExt cx="5095103" cy="729048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333" b="2333"/>
            <a:stretch>
              <a:fillRect/>
            </a:stretch>
          </p:blipFill>
          <p:spPr>
            <a:xfrm>
              <a:off x="0" y="0"/>
              <a:ext cx="5095103" cy="7290486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71750" y="2273159"/>
            <a:ext cx="6572250" cy="1276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>
                <a:solidFill>
                  <a:srgbClr val="000000"/>
                </a:solidFill>
                <a:latin typeface="TAN Twinkle"/>
              </a:rPr>
              <a:t>Contents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217346" y="4494685"/>
            <a:ext cx="508760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ea typeface="Inter"/>
              </a:rPr>
              <a:t>主題發想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114800" y="4494685"/>
            <a:ext cx="110254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</a:rPr>
              <a:t>01.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217346" y="5017787"/>
            <a:ext cx="508760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ea typeface="Inter"/>
              </a:rPr>
              <a:t>網站架構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114800" y="5017787"/>
            <a:ext cx="110254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</a:rPr>
              <a:t>02.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217346" y="5538487"/>
            <a:ext cx="508760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ea typeface="Inter"/>
              </a:rPr>
              <a:t>網頁規劃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114800" y="5538487"/>
            <a:ext cx="110254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</a:rPr>
              <a:t>03.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17346" y="6065537"/>
            <a:ext cx="508760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ea typeface="Inter"/>
              </a:rPr>
              <a:t>使用色彩、使用技術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114800" y="6059187"/>
            <a:ext cx="110254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</a:rPr>
              <a:t>04.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37973" y="2057400"/>
            <a:ext cx="3821327" cy="5467865"/>
            <a:chOff x="0" y="0"/>
            <a:chExt cx="5095103" cy="729048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6727" r="26727"/>
            <a:stretch>
              <a:fillRect/>
            </a:stretch>
          </p:blipFill>
          <p:spPr>
            <a:xfrm>
              <a:off x="0" y="0"/>
              <a:ext cx="5095103" cy="7290486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71750" y="2273159"/>
            <a:ext cx="6572250" cy="1276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>
                <a:solidFill>
                  <a:srgbClr val="000000"/>
                </a:solidFill>
                <a:ea typeface="TAN Twinkle"/>
              </a:rPr>
              <a:t>主題發想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217346" y="4494685"/>
            <a:ext cx="508760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ea typeface="Inter"/>
              </a:rPr>
              <a:t>基本教學過多訊息過雜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114800" y="4494685"/>
            <a:ext cx="110254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</a:rPr>
              <a:t>01.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217346" y="5017787"/>
            <a:ext cx="508760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ea typeface="Inter"/>
              </a:rPr>
              <a:t>免費深入教學資料過少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114800" y="5017787"/>
            <a:ext cx="110254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</a:rPr>
              <a:t>02.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217346" y="5538487"/>
            <a:ext cx="508760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  <a:ea typeface="Inter"/>
              </a:rPr>
              <a:t>不少騙錢的line群組、telegram社群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114800" y="5538487"/>
            <a:ext cx="110254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</a:rPr>
              <a:t>03.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17346" y="6059187"/>
            <a:ext cx="508760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ea typeface="Inter"/>
              </a:rPr>
              <a:t>社群、群組訊息量過多易忽略錯過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114800" y="6059187"/>
            <a:ext cx="110254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</a:rPr>
              <a:t>04.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217346" y="6582290"/>
            <a:ext cx="508760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ea typeface="Inter"/>
              </a:rPr>
              <a:t>無進入門檻只需註冊網頁帳號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114800" y="6582290"/>
            <a:ext cx="110254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</a:rPr>
              <a:t>05.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2057400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7022788" y="1977450"/>
            <a:ext cx="8756637" cy="5800717"/>
          </a:xfrm>
          <a:custGeom>
            <a:avLst/>
            <a:gdLst/>
            <a:ahLst/>
            <a:cxnLst/>
            <a:rect l="l" t="t" r="r" b="b"/>
            <a:pathLst>
              <a:path w="8756637" h="5800717">
                <a:moveTo>
                  <a:pt x="0" y="0"/>
                </a:moveTo>
                <a:lnTo>
                  <a:pt x="8756637" y="0"/>
                </a:lnTo>
                <a:lnTo>
                  <a:pt x="8756637" y="5800717"/>
                </a:lnTo>
                <a:lnTo>
                  <a:pt x="0" y="58007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571750" y="2885971"/>
            <a:ext cx="7889200" cy="1276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>
                <a:solidFill>
                  <a:srgbClr val="000000"/>
                </a:solidFill>
                <a:ea typeface="TAN Twinkle"/>
              </a:rPr>
              <a:t>網站架構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2057400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0" y="2057400"/>
            <a:ext cx="8115300" cy="5467865"/>
            <a:chOff x="0" y="0"/>
            <a:chExt cx="10820400" cy="7290486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 l="527" r="527"/>
            <a:stretch>
              <a:fillRect/>
            </a:stretch>
          </p:blipFill>
          <p:spPr>
            <a:xfrm>
              <a:off x="0" y="0"/>
              <a:ext cx="10820400" cy="7290486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2571750" y="2885971"/>
            <a:ext cx="7889200" cy="1276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>
                <a:solidFill>
                  <a:srgbClr val="000000"/>
                </a:solidFill>
                <a:ea typeface="TAN Twinkle"/>
              </a:rPr>
              <a:t>網頁規劃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5838416" y="257613"/>
            <a:ext cx="7321681" cy="9771773"/>
            <a:chOff x="0" y="0"/>
            <a:chExt cx="9762241" cy="13029031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t="535" b="535"/>
            <a:stretch>
              <a:fillRect/>
            </a:stretch>
          </p:blipFill>
          <p:spPr>
            <a:xfrm>
              <a:off x="0" y="0"/>
              <a:ext cx="9762241" cy="13029031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00225" y="2403194"/>
            <a:ext cx="1543050" cy="1045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505"/>
              </a:lnSpc>
              <a:spcBef>
                <a:spcPct val="0"/>
              </a:spcBef>
            </a:pPr>
            <a:r>
              <a:rPr lang="en-US" sz="6075">
                <a:solidFill>
                  <a:srgbClr val="000000"/>
                </a:solidFill>
                <a:ea typeface="Noto Sans T Chinese Bold"/>
              </a:rPr>
              <a:t>首頁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6757446" y="196933"/>
            <a:ext cx="4644721" cy="9893134"/>
            <a:chOff x="0" y="0"/>
            <a:chExt cx="6192961" cy="13190845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74" r="274"/>
            <a:stretch>
              <a:fillRect/>
            </a:stretch>
          </p:blipFill>
          <p:spPr>
            <a:xfrm>
              <a:off x="0" y="0"/>
              <a:ext cx="6192961" cy="13190845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07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42962" y="2403194"/>
            <a:ext cx="3857576" cy="1045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505"/>
              </a:lnSpc>
              <a:spcBef>
                <a:spcPct val="0"/>
              </a:spcBef>
            </a:pPr>
            <a:r>
              <a:rPr lang="en-US" sz="6075">
                <a:solidFill>
                  <a:srgbClr val="000000"/>
                </a:solidFill>
                <a:ea typeface="Noto Sans T Chinese Bold"/>
              </a:rPr>
              <a:t>介紹及教學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6212588" y="257613"/>
            <a:ext cx="5862825" cy="9771773"/>
            <a:chOff x="0" y="0"/>
            <a:chExt cx="7817099" cy="13029031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t="379" b="379"/>
            <a:stretch>
              <a:fillRect/>
            </a:stretch>
          </p:blipFill>
          <p:spPr>
            <a:xfrm>
              <a:off x="0" y="0"/>
              <a:ext cx="7817099" cy="13029031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08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49" y="2403194"/>
            <a:ext cx="3086002" cy="1045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505"/>
              </a:lnSpc>
              <a:spcBef>
                <a:spcPct val="0"/>
              </a:spcBef>
            </a:pPr>
            <a:r>
              <a:rPr lang="en-US" sz="6075">
                <a:solidFill>
                  <a:srgbClr val="000000"/>
                </a:solidFill>
                <a:ea typeface="Noto Sans T Chinese Bold"/>
              </a:rPr>
              <a:t>交流專區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6818657" y="257613"/>
            <a:ext cx="4650686" cy="9771773"/>
            <a:chOff x="0" y="0"/>
            <a:chExt cx="6200915" cy="13029031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t="404" b="404"/>
            <a:stretch>
              <a:fillRect/>
            </a:stretch>
          </p:blipFill>
          <p:spPr>
            <a:xfrm>
              <a:off x="0" y="0"/>
              <a:ext cx="6200915" cy="13029031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PAGE 09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49" y="2403194"/>
            <a:ext cx="3086002" cy="1045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505"/>
              </a:lnSpc>
              <a:spcBef>
                <a:spcPct val="0"/>
              </a:spcBef>
            </a:pPr>
            <a:r>
              <a:rPr lang="en-US" sz="6075">
                <a:solidFill>
                  <a:srgbClr val="000000"/>
                </a:solidFill>
                <a:ea typeface="Noto Sans T Chinese Bold"/>
              </a:rPr>
              <a:t>關於我們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</Words>
  <Application>Microsoft Office PowerPoint</Application>
  <PresentationFormat>自訂</PresentationFormat>
  <Paragraphs>66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2" baseType="lpstr">
      <vt:lpstr>Inter</vt:lpstr>
      <vt:lpstr>Calibri</vt:lpstr>
      <vt:lpstr>Noto Sans T Chinese Bold</vt:lpstr>
      <vt:lpstr>TAN Twinkle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Trading</dc:title>
  <cp:lastModifiedBy>USER</cp:lastModifiedBy>
  <cp:revision>2</cp:revision>
  <dcterms:created xsi:type="dcterms:W3CDTF">2006-08-16T00:00:00Z</dcterms:created>
  <dcterms:modified xsi:type="dcterms:W3CDTF">2024-01-16T00:43:51Z</dcterms:modified>
  <dc:identifier>DAF585hzMzM</dc:identifier>
</cp:coreProperties>
</file>

<file path=docProps/thumbnail.jpeg>
</file>